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2484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  <p:pic>
        <p:nvPicPr>
          <p:cNvPr id="2050" name="Picture 2" descr="C:\Users\Monica\Downloads\slide_base_apresentacao_oral_workshop_fapesp (1)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0"/>
          <a:stretch/>
        </p:blipFill>
        <p:spPr bwMode="auto">
          <a:xfrm>
            <a:off x="-180528" y="1"/>
            <a:ext cx="9505056" cy="7045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54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48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36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01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8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94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46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53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71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40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38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5030E-605E-4F9B-9954-14D84C5B5825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311E5-4037-45DA-8997-A72B0D46A1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239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67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Monica Laurito</dc:creator>
  <cp:lastModifiedBy>Monica Laurito</cp:lastModifiedBy>
  <cp:revision>1</cp:revision>
  <dcterms:created xsi:type="dcterms:W3CDTF">2020-10-01T20:36:28Z</dcterms:created>
  <dcterms:modified xsi:type="dcterms:W3CDTF">2020-10-01T20:46:30Z</dcterms:modified>
</cp:coreProperties>
</file>