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104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7FB6-1387-4359-ABD0-4210E0F4C76C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BC0F-0726-47EF-9EEF-4EED05A25F31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3" descr="C:\Users\Monica\Downloads\slide_base_video_rkshop_fapesp (2)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"/>
          <a:stretch/>
        </p:blipFill>
        <p:spPr bwMode="auto">
          <a:xfrm>
            <a:off x="1" y="3"/>
            <a:ext cx="9143999" cy="517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99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7FB6-1387-4359-ABD0-4210E0F4C76C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BC0F-0726-47EF-9EEF-4EED05A25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523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7FB6-1387-4359-ABD0-4210E0F4C76C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BC0F-0726-47EF-9EEF-4EED05A25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383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7FB6-1387-4359-ABD0-4210E0F4C76C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BC0F-0726-47EF-9EEF-4EED05A25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1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7FB6-1387-4359-ABD0-4210E0F4C76C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BC0F-0726-47EF-9EEF-4EED05A25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356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7FB6-1387-4359-ABD0-4210E0F4C76C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BC0F-0726-47EF-9EEF-4EED05A25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90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7FB6-1387-4359-ABD0-4210E0F4C76C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BC0F-0726-47EF-9EEF-4EED05A25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700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7FB6-1387-4359-ABD0-4210E0F4C76C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BC0F-0726-47EF-9EEF-4EED05A25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38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7FB6-1387-4359-ABD0-4210E0F4C76C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BC0F-0726-47EF-9EEF-4EED05A25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43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7FB6-1387-4359-ABD0-4210E0F4C76C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BC0F-0726-47EF-9EEF-4EED05A25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582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7FB6-1387-4359-ABD0-4210E0F4C76C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BC0F-0726-47EF-9EEF-4EED05A25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04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97FB6-1387-4359-ABD0-4210E0F4C76C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1BC0F-0726-47EF-9EEF-4EED05A25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95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45863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Apresentação na tela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Monica Laurito</dc:creator>
  <cp:lastModifiedBy>Monica Laurito</cp:lastModifiedBy>
  <cp:revision>4</cp:revision>
  <dcterms:created xsi:type="dcterms:W3CDTF">2020-10-01T20:11:15Z</dcterms:created>
  <dcterms:modified xsi:type="dcterms:W3CDTF">2020-10-01T20:30:44Z</dcterms:modified>
</cp:coreProperties>
</file>