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73D314-3C0C-C6AF-E79D-525595DF6B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E42E2F-D85E-4FB3-1E83-E7EE3D4AE4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7A86C8-0177-7457-2417-0463C5229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8DD3F1-1E7B-7938-F736-228DC9309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939D1F-E727-1142-D3CA-BBD808A7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542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ED557D-39DB-7922-5CD2-9C9E31C53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40D5351-DC60-FFB0-8D16-795F70023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CC195B-85F5-3A19-2474-C86767CF8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746E94-B392-33FF-629C-A0B262EB3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F98C92-76AC-5392-DDC1-4869AFF32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9315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5F1BEA9-6DC6-91C9-D2B3-009A0F0676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71A9A49-B3ED-D45A-65DE-397CD50449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DE22904-E3F5-40FB-8746-78F2E3C24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934F26-1279-1597-83AD-7D1EEBB12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EA9A266-CB01-75D5-7D06-C59281D6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23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48A2A-41FB-80A6-6FE5-DE4B8199B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CCC5EC-AAC9-3E72-BC1E-A28E06DC4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91B67C-ECA9-501E-1E03-9B6718F3A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0FB994-BCB9-4C12-6D4C-769FBD3D7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94853C-3D7B-F2B2-BDD5-C88BACDED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5238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D4339E-CE43-2ADB-B2A7-D4D73FAD0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C379711-D633-3BE8-F761-FD7B38811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07C97DC-3E5C-11EE-0839-F6C5216E8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462848-E40C-6B9E-AE5A-D9BED896B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658B0A-E270-11ED-F5E7-DE471C41A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474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DEEB9-F4AC-489D-8CD5-537E2E9CA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40A77E-D77D-5B17-3774-ACC44082A7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FD94D40-FB26-D4C7-182F-516074BA2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A3BC8DB-75E0-A8E0-F268-B7697AE66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532AB70-201D-E753-4CA1-3B5DF1C4A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08941B8-48AE-6565-A2A1-408BD71DE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9910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4264AA-E25C-96B2-0510-65CDD5570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1C80247-F9FE-46D9-93B5-9EA3FF6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B90EB41-B7B4-A3CC-E354-16967C382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BEDBD9-59A0-DB1F-D668-90F636C936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A3B059B-EE2A-474B-B022-85D18526F2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0BB516F-CD35-188C-D1C3-FF00D438A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63E99DB-1F94-A5E7-6239-660D000BE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D37D0F9-86FA-0729-9719-9E541753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6827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887D46-BB42-2DD4-35D4-4A9A8B124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34D9811-6109-C841-42ED-0B561B677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C1EFDE7-CB5C-2BDB-4125-9FBFD0199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B293B1E-FC55-766F-35A0-0A4BF6639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92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727BBA8-C878-546E-E987-155A64F6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6290055-F63A-DF59-C3C9-FAE9F759C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16319CE-6ED8-D71B-2176-61FEB00F9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606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B96AFC-F9CD-7B7B-A80D-97C3D0076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DEDEF0-52B4-9005-A276-549A4D310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93130A5-6FB1-6069-EBD1-5BD0CC708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6FC309C-7A34-1AC5-0B31-AAC03BEFA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637C30A-2EF4-8B2D-71F7-CC320C0A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E06B08-498C-1839-70DA-D6A29D719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9435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1FA9C-1F63-A228-2313-606758BD7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3250BFB-168C-4E0A-C540-C57323BF45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9942AFE-C8D2-E52E-9755-EDCD06F09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2303930-D3C6-3F1A-90FD-1139B4E54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396479D-F067-EA5B-022D-EC3A6BB63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DEEED9C-75FD-8F5A-2BEE-A9F561564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4909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50312FF-8F25-9443-147E-6F5430DE6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7960025-A828-310B-F9FB-E55B4F501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132B5B-D47E-4EBE-51F8-06C0780400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B1474-4D51-4187-AFAB-3A0299D9295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3FD538-C8C4-35EF-A49D-75B40A97F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FB45BD-769A-6972-3AE3-DCB92B256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BB345-751A-40E4-A598-B202E4B993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045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02A1DE5F-93BA-52A7-44CB-222BA5C325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529"/>
          <a:stretch/>
        </p:blipFill>
        <p:spPr>
          <a:xfrm>
            <a:off x="0" y="0"/>
            <a:ext cx="12192000" cy="112955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335E984-E16C-3E3C-3D7D-166D507A90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00" b="3451"/>
          <a:stretch/>
        </p:blipFill>
        <p:spPr>
          <a:xfrm>
            <a:off x="0" y="6271708"/>
            <a:ext cx="12192000" cy="58629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D5647656-6F18-2472-3E08-BD924C5E49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652" y="6233429"/>
            <a:ext cx="1425304" cy="727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369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Monica Laurito</dc:creator>
  <cp:lastModifiedBy>Monica Laurito</cp:lastModifiedBy>
  <cp:revision>1</cp:revision>
  <dcterms:created xsi:type="dcterms:W3CDTF">2022-06-21T18:34:01Z</dcterms:created>
  <dcterms:modified xsi:type="dcterms:W3CDTF">2022-06-22T14:53:40Z</dcterms:modified>
</cp:coreProperties>
</file>