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media/image3.png" ContentType="image/png"/>
  <Override PartName="/ppt/media/image2.png" ContentType="image/png"/>
  <Override PartName="/ppt/media/image1.png" ContentType="image/png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32399287" cy="43200637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2915892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620000" y="23195160"/>
            <a:ext cx="2915892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6561080" y="1010880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16561080" y="2319516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620000" y="2319516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29158920" cy="25053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29158920" cy="25053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1619640" y="11003040"/>
            <a:ext cx="29158920" cy="2326500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/>
        </p:blipFill>
        <p:spPr>
          <a:xfrm>
            <a:off x="1619640" y="11003040"/>
            <a:ext cx="29158920" cy="23265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620000" y="10108800"/>
            <a:ext cx="29158920" cy="25053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29158920" cy="25053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14229360" cy="25053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16561080" y="10108800"/>
            <a:ext cx="14229360" cy="25053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620000" y="1721520"/>
            <a:ext cx="29158920" cy="33432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20000" y="2319516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1080" y="10108800"/>
            <a:ext cx="14229360" cy="25053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14229360" cy="25053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1080" y="1010880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561080" y="2319516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561080" y="10108800"/>
            <a:ext cx="1422936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620000" y="23195160"/>
            <a:ext cx="29158920" cy="11950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620000" y="1721520"/>
            <a:ext cx="29158920" cy="7212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t-BR" sz="25139">
                <a:latin typeface="Arial"/>
              </a:rPr>
              <a:t>Clique para editar o formato do texto do título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620000" y="10108800"/>
            <a:ext cx="29158920" cy="250538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t-BR" sz="18269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15989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1371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11419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11419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11419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11419">
                <a:latin typeface="Arial"/>
              </a:rPr>
              <a:t>7.º Nível da estrutura de tópicos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620000" y="39355200"/>
            <a:ext cx="7548120" cy="2978640"/>
          </a:xfrm>
          <a:prstGeom prst="rect">
            <a:avLst/>
          </a:prstGeom>
        </p:spPr>
        <p:txBody>
          <a:bodyPr lIns="0" rIns="0" tIns="0" bIns="0"/>
          <a:p>
            <a:r>
              <a:rPr lang="pt-BR" sz="1400">
                <a:latin typeface="Times New Roman"/>
              </a:rPr>
              <a:t>&lt;data/hora&gt;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11080800" y="39355200"/>
            <a:ext cx="10269720" cy="297864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pt-BR" sz="1400">
                <a:latin typeface="Times New Roman"/>
              </a:rPr>
              <a:t>&lt;rodapé&gt;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3230800" y="39355200"/>
            <a:ext cx="7548120" cy="2978640"/>
          </a:xfrm>
          <a:prstGeom prst="rect">
            <a:avLst/>
          </a:prstGeom>
        </p:spPr>
        <p:txBody>
          <a:bodyPr lIns="0" rIns="0" tIns="0" bIns="0"/>
          <a:p>
            <a:pPr algn="r"/>
            <a:fld id="{763CA1D8-6E19-4766-9E95-BC903737874C}" type="slidenum">
              <a:rPr lang="pt-BR" sz="1400">
                <a:latin typeface="Times New Roman"/>
              </a:rPr>
              <a:t>&lt;número&gt;</a:t>
            </a:fld>
            <a:endParaRPr/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1080" y="9720"/>
            <a:ext cx="32419440" cy="4322628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Application>LibreOffice/4.4.0.3$Windows_x86 LibreOffice_project/de093506bcdc5fafd9023ee680b8c60e3e0645d7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2017-05-09T15:50:49Z</dcterms:created>
  <dc:language>pt-BR</dc:language>
  <dcterms:modified xsi:type="dcterms:W3CDTF">2017-05-10T08:46:31Z</dcterms:modified>
  <cp:revision>4</cp:revision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