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3162" y="-27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0DA0-1381-4E7F-9945-C3DD03C5654A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42F4-C972-43EF-A3ED-0ABE1E3F3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59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0DA0-1381-4E7F-9945-C3DD03C5654A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42F4-C972-43EF-A3ED-0ABE1E3F3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49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0DA0-1381-4E7F-9945-C3DD03C5654A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42F4-C972-43EF-A3ED-0ABE1E3F3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7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0DA0-1381-4E7F-9945-C3DD03C5654A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42F4-C972-43EF-A3ED-0ABE1E3F3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95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0DA0-1381-4E7F-9945-C3DD03C5654A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42F4-C972-43EF-A3ED-0ABE1E3F3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29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0DA0-1381-4E7F-9945-C3DD03C5654A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42F4-C972-43EF-A3ED-0ABE1E3F3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4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0DA0-1381-4E7F-9945-C3DD03C5654A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42F4-C972-43EF-A3ED-0ABE1E3F3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3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0DA0-1381-4E7F-9945-C3DD03C5654A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42F4-C972-43EF-A3ED-0ABE1E3F3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2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" y="4655"/>
            <a:ext cx="32402146" cy="313352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" y="40022803"/>
            <a:ext cx="32402146" cy="31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0DA0-1381-4E7F-9945-C3DD03C5654A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42F4-C972-43EF-A3ED-0ABE1E3F3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41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0DA0-1381-4E7F-9945-C3DD03C5654A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42F4-C972-43EF-A3ED-0ABE1E3F3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29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C0DA0-1381-4E7F-9945-C3DD03C5654A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42F4-C972-43EF-A3ED-0ABE1E3F3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7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914400" y="3888732"/>
            <a:ext cx="30356640" cy="228744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DejaVu Sans"/>
              </a:rPr>
              <a:t>TÍTULO DO TRABALHO, LETRAS MAIÚSCULAS, NEGRITO, CENTRALIZADO, FONTE TIMES NEW ROMAN, TAMANHO 72</a:t>
            </a:r>
            <a:endParaRPr kumimoji="0" lang="pt-BR" sz="72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914400" y="6850420"/>
            <a:ext cx="30723120" cy="32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4200" b="0" u="sng" strike="noStrike" spc="-1" dirty="0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A. A. AutorA</a:t>
            </a:r>
            <a:r>
              <a:rPr lang="pt-BR" sz="4200" b="0" strike="noStrike" spc="-1" baseline="30000" dirty="0">
                <a:solidFill>
                  <a:srgbClr val="000000"/>
                </a:solidFill>
                <a:latin typeface="Times New Roman"/>
                <a:ea typeface="Microsoft YaHei"/>
              </a:rPr>
              <a:t>1</a:t>
            </a:r>
            <a:r>
              <a:rPr lang="pt-BR" sz="4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, B. B. AutorB</a:t>
            </a:r>
            <a:r>
              <a:rPr lang="pt-BR" sz="4200" b="0" strike="noStrike" spc="-1" baseline="30000" dirty="0">
                <a:solidFill>
                  <a:srgbClr val="000000"/>
                </a:solidFill>
                <a:latin typeface="Times New Roman"/>
                <a:ea typeface="Microsoft YaHei"/>
              </a:rPr>
              <a:t>2</a:t>
            </a:r>
            <a:r>
              <a:rPr lang="pt-BR" sz="4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, C. C. AutorC</a:t>
            </a:r>
            <a:r>
              <a:rPr lang="pt-BR" sz="4200" b="0" strike="noStrike" spc="-1" baseline="30000" dirty="0">
                <a:solidFill>
                  <a:srgbClr val="000000"/>
                </a:solidFill>
                <a:latin typeface="Times New Roman"/>
                <a:ea typeface="Microsoft YaHei"/>
              </a:rPr>
              <a:t>3</a:t>
            </a:r>
            <a:r>
              <a:rPr lang="pt-BR" sz="4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(Tamanho da fonte 42)</a:t>
            </a:r>
            <a:endParaRPr lang="pt-BR" sz="4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4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b="0" strike="noStrike" spc="-1" baseline="30000" dirty="0">
                <a:solidFill>
                  <a:srgbClr val="000000"/>
                </a:solidFill>
                <a:latin typeface="Times New Roman"/>
                <a:ea typeface="Microsoft YaHei"/>
              </a:rPr>
              <a:t>(Sublinhe o autor que vai expor o trabalho)</a:t>
            </a: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000" b="0" i="1" strike="noStrike" spc="-1" baseline="30000" dirty="0">
                <a:solidFill>
                  <a:srgbClr val="000000"/>
                </a:solidFill>
                <a:latin typeface="Times New Roman"/>
                <a:ea typeface="Microsoft YaHei"/>
              </a:rPr>
              <a:t>1</a:t>
            </a:r>
            <a:r>
              <a:rPr lang="pt-BR" sz="4000" b="0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Instituição do autor A; </a:t>
            </a:r>
            <a:r>
              <a:rPr lang="pt-BR" sz="4000" b="0" i="1" strike="noStrike" spc="-1" baseline="30000" dirty="0">
                <a:solidFill>
                  <a:srgbClr val="000000"/>
                </a:solidFill>
                <a:latin typeface="Times New Roman"/>
                <a:ea typeface="Microsoft YaHei"/>
              </a:rPr>
              <a:t>2</a:t>
            </a:r>
            <a:r>
              <a:rPr lang="pt-BR" sz="4000" b="0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Instituição do autor B; </a:t>
            </a:r>
            <a:r>
              <a:rPr lang="pt-BR" sz="4000" b="0" i="1" strike="noStrike" spc="-1" baseline="30000" dirty="0">
                <a:solidFill>
                  <a:srgbClr val="000000"/>
                </a:solidFill>
                <a:latin typeface="Times New Roman"/>
                <a:ea typeface="Microsoft YaHei"/>
              </a:rPr>
              <a:t>3</a:t>
            </a:r>
            <a:r>
              <a:rPr lang="pt-BR" sz="4000" b="0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Instituição do autor B (Use o mesmo número se mais de dois autores forem da mesma instituição) Autor correspondente, e-mail: autor@instituicao.br</a:t>
            </a:r>
            <a:endParaRPr lang="pt-BR" sz="4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43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89</Words>
  <Application>Microsoft Office PowerPoint</Application>
  <PresentationFormat>Personalizar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Monica Ferreira Laurito</dc:creator>
  <cp:lastModifiedBy>Monica Ferreira Laurito</cp:lastModifiedBy>
  <cp:revision>5</cp:revision>
  <dcterms:created xsi:type="dcterms:W3CDTF">2019-10-28T17:19:06Z</dcterms:created>
  <dcterms:modified xsi:type="dcterms:W3CDTF">2019-11-13T16:49:48Z</dcterms:modified>
</cp:coreProperties>
</file>